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2" r:id="rId3"/>
    <p:sldId id="419" r:id="rId4"/>
    <p:sldId id="422" r:id="rId5"/>
    <p:sldId id="323" r:id="rId6"/>
    <p:sldId id="423" r:id="rId7"/>
    <p:sldId id="424" r:id="rId8"/>
    <p:sldId id="425" r:id="rId9"/>
    <p:sldId id="421" r:id="rId10"/>
    <p:sldId id="420" r:id="rId11"/>
  </p:sldIdLst>
  <p:sldSz cx="13004800" cy="97536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78" d="100"/>
          <a:sy n="78" d="100"/>
        </p:scale>
        <p:origin x="1572" y="12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CE70-0120-407B-B900-B5C6C95200F2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89B7-F04A-4A8A-B6BD-75C8BF65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3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68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6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6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8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9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8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6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3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1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5" y="718660"/>
            <a:ext cx="105881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"/>
          <p:cNvSpPr/>
          <p:nvPr/>
        </p:nvSpPr>
        <p:spPr>
          <a:xfrm rot="19002070">
            <a:off x="6614651" y="8866880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Rectangle"/>
          <p:cNvSpPr/>
          <p:nvPr/>
        </p:nvSpPr>
        <p:spPr>
          <a:xfrm rot="20343981">
            <a:off x="6382775" y="6618003"/>
            <a:ext cx="9021491" cy="640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Rectangle"/>
          <p:cNvSpPr/>
          <p:nvPr/>
        </p:nvSpPr>
        <p:spPr>
          <a:xfrm rot="2393848">
            <a:off x="-7695718" y="4438932"/>
            <a:ext cx="15215749" cy="771829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Connection Line"/>
          <p:cNvSpPr/>
          <p:nvPr/>
        </p:nvSpPr>
        <p:spPr>
          <a:xfrm>
            <a:off x="-599035" y="8298076"/>
            <a:ext cx="566227" cy="133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0" h="21600" extrusionOk="0">
                <a:moveTo>
                  <a:pt x="16210" y="21600"/>
                </a:moveTo>
                <a:cubicBezTo>
                  <a:pt x="-4865" y="14880"/>
                  <a:pt x="-5390" y="7680"/>
                  <a:pt x="14634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24" name="Rectangle"/>
          <p:cNvSpPr/>
          <p:nvPr/>
        </p:nvSpPr>
        <p:spPr>
          <a:xfrm rot="20742290">
            <a:off x="-243421" y="8827179"/>
            <a:ext cx="1852886" cy="148586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 rot="1209745">
            <a:off x="-1470877" y="5683791"/>
            <a:ext cx="2745930" cy="2828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 rot="894756">
            <a:off x="6578487" y="-1011401"/>
            <a:ext cx="8854580" cy="210919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Rectangle"/>
          <p:cNvSpPr/>
          <p:nvPr/>
        </p:nvSpPr>
        <p:spPr>
          <a:xfrm rot="18454277">
            <a:off x="10981666" y="8346442"/>
            <a:ext cx="3136992" cy="189688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Oval"/>
          <p:cNvSpPr/>
          <p:nvPr/>
        </p:nvSpPr>
        <p:spPr>
          <a:xfrm>
            <a:off x="11706987" y="-213463"/>
            <a:ext cx="7996404" cy="9423588"/>
          </a:xfrm>
          <a:prstGeom prst="ellipse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Rectangle"/>
          <p:cNvSpPr/>
          <p:nvPr/>
        </p:nvSpPr>
        <p:spPr>
          <a:xfrm rot="1124566">
            <a:off x="937651" y="3278117"/>
            <a:ext cx="594838" cy="621822"/>
          </a:xfrm>
          <a:prstGeom prst="rect">
            <a:avLst/>
          </a:prstGeom>
          <a:solidFill>
            <a:srgbClr val="C621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 rot="20733111">
            <a:off x="4218498" y="7392341"/>
            <a:ext cx="2405064" cy="21212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Triangle"/>
          <p:cNvSpPr/>
          <p:nvPr/>
        </p:nvSpPr>
        <p:spPr>
          <a:xfrm rot="10352360">
            <a:off x="9910499" y="8298147"/>
            <a:ext cx="859674" cy="74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 rot="13078353">
            <a:off x="6743341" y="8153417"/>
            <a:ext cx="1628332" cy="754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818235" y="4497775"/>
            <a:ext cx="707565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Концепция организации парка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на территории </a:t>
            </a:r>
            <a:r>
              <a:rPr kumimoji="0" lang="ru-RU" sz="3600" b="1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р.п</a:t>
            </a: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ru-RU" sz="3600" dirty="0" smtClean="0">
                <a:solidFill>
                  <a:srgbClr val="FFC000"/>
                </a:solidFill>
              </a:rPr>
              <a:t>Андреевка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1" y="279787"/>
            <a:ext cx="12203923" cy="86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2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6" y="625689"/>
            <a:ext cx="11898484" cy="84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51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5" y="803433"/>
            <a:ext cx="11758984" cy="83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7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4" y="622341"/>
            <a:ext cx="11744325" cy="8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8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0" y="420610"/>
            <a:ext cx="12305736" cy="87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3" y="416914"/>
            <a:ext cx="11744325" cy="85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5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5" y="416914"/>
            <a:ext cx="11725275" cy="8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86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6" y="433885"/>
            <a:ext cx="11763375" cy="8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8819849"/>
            <a:ext cx="3419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Rectangle"/>
          <p:cNvSpPr/>
          <p:nvPr/>
        </p:nvSpPr>
        <p:spPr>
          <a:xfrm rot="21598376">
            <a:off x="1047920" y="-12659"/>
            <a:ext cx="11960006" cy="1270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1875121" y="1269259"/>
            <a:ext cx="94468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Rectangle"/>
          <p:cNvSpPr/>
          <p:nvPr/>
        </p:nvSpPr>
        <p:spPr>
          <a:xfrm>
            <a:off x="1875121" y="1298239"/>
            <a:ext cx="7872623" cy="11011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2864919">
            <a:off x="-4206766" y="-1411067"/>
            <a:ext cx="7872623" cy="644346"/>
          </a:xfrm>
          <a:prstGeom prst="rect">
            <a:avLst/>
          </a:prstGeom>
          <a:gradFill>
            <a:gsLst>
              <a:gs pos="0">
                <a:schemeClr val="accent5">
                  <a:lumOff val="-29866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 rot="2837454">
            <a:off x="-1834679" y="393715"/>
            <a:ext cx="4627088" cy="463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 rot="1818928">
            <a:off x="-1627684" y="628001"/>
            <a:ext cx="2756960" cy="1590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72965">
            <a:off x="208034" y="1414423"/>
            <a:ext cx="541662" cy="49607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156135" y="9575800"/>
            <a:ext cx="13509407" cy="46275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4" y="622341"/>
            <a:ext cx="11785707" cy="83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1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8</Words>
  <Application>Microsoft Office PowerPoint</Application>
  <PresentationFormat>Произвольный</PresentationFormat>
  <Paragraphs>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главы Солнечногорского муниципального района за          год</dc:title>
  <dc:creator>Зубакина, Наталья Геннадьевна</dc:creator>
  <cp:lastModifiedBy>Письмаров Михаил Александрович</cp:lastModifiedBy>
  <cp:revision>217</cp:revision>
  <cp:lastPrinted>2019-06-06T13:34:17Z</cp:lastPrinted>
  <dcterms:modified xsi:type="dcterms:W3CDTF">2019-06-25T11:55:59Z</dcterms:modified>
</cp:coreProperties>
</file>